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5" r:id="rId2"/>
    <p:sldId id="290" r:id="rId3"/>
    <p:sldId id="292" r:id="rId4"/>
    <p:sldId id="294" r:id="rId5"/>
    <p:sldId id="291" r:id="rId6"/>
    <p:sldId id="296" r:id="rId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6" d="100"/>
          <a:sy n="86" d="100"/>
        </p:scale>
        <p:origin x="56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2020/7/20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t>2020/7/20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2020/7/20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2020/7/20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2020/7/20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2020/7/20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2020/7/20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2020/7/20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en-US" noProof="0" dirty="0"/>
              <a:t>标题</a:t>
            </a:r>
          </a:p>
        </p:txBody>
      </p:sp>
      <p:sp>
        <p:nvSpPr>
          <p:cNvPr id="22" name="直角三角形 21"/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/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 r="-2"/>
          <a:stretch>
            <a:fillRect/>
          </a:stretch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grpSp>
        <p:nvGrpSpPr>
          <p:cNvPr id="52" name="组 51"/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/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/>
          <p:cNvCxnSpPr/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/>
          <p:cNvCxnSpPr/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/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/>
          <a:stretch>
            <a:fillRect/>
          </a:stretch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/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20" name="椭圆形 22"/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/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/>
          <p:cNvCxnSpPr/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2020/7/20</a:t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 r="-2"/>
          <a:stretch>
            <a:fillRect/>
          </a:stretch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grpSp>
        <p:nvGrpSpPr>
          <p:cNvPr id="43" name="组 42"/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/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/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/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/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/>
          <p:cNvCxnSpPr/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2020/7/20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/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2020/7/20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 r="-2"/>
          <a:stretch>
            <a:fillRect/>
          </a:stretch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2020/7/20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/>
          <p:cNvPicPr>
            <a:picLocks noChangeAspect="1"/>
          </p:cNvPicPr>
          <p:nvPr/>
        </p:nvPicPr>
        <p:blipFill rotWithShape="1">
          <a:blip r:embed="rId5" cstate="screen">
            <a:alphaModFix amt="10000"/>
          </a:blip>
          <a:srcRect/>
          <a:stretch>
            <a:fillRect/>
          </a:stretch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/>
          <p:cNvSpPr>
            <a:spLocks noGrp="1"/>
          </p:cNvSpPr>
          <p:nvPr>
            <p:ph type="body" idx="13"/>
          </p:nvPr>
        </p:nvSpPr>
        <p:spPr>
          <a:xfrm>
            <a:off x="6871970" y="4698365"/>
            <a:ext cx="4673600" cy="702945"/>
          </a:xfrm>
        </p:spPr>
        <p:txBody>
          <a:bodyPr rtlCol="0"/>
          <a:lstStyle/>
          <a:p>
            <a:pPr rtl="0"/>
            <a:r>
              <a:rPr lang="zh-CN" altLang="en-US"/>
              <a:t>小组队员：沈杨成 徐晨康</a:t>
            </a:r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2514600" y="2164379"/>
            <a:ext cx="7709488" cy="1927810"/>
          </a:xfrm>
        </p:spPr>
        <p:txBody>
          <a:bodyPr rtlCol="0"/>
          <a:lstStyle/>
          <a:p>
            <a:pPr rtl="0"/>
            <a:r>
              <a:rPr lang="zh-CN" altLang="en-US" sz="9600" dirty="0"/>
              <a:t>树莓派小车</a:t>
            </a:r>
          </a:p>
        </p:txBody>
      </p:sp>
      <p:cxnSp>
        <p:nvCxnSpPr>
          <p:cNvPr id="24" name="直接连接符​​(S) 23"/>
          <p:cNvCxnSpPr/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/>
          <p:cNvCxnSpPr/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/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占位符 22"/>
          <p:cNvSpPr>
            <a:spLocks noGrp="1"/>
          </p:cNvSpPr>
          <p:nvPr/>
        </p:nvSpPr>
        <p:spPr>
          <a:xfrm>
            <a:off x="6689725" y="4156710"/>
            <a:ext cx="4673600" cy="702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i="0" kern="120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/>
          <p:cNvSpPr>
            <a:spLocks noGrp="1"/>
          </p:cNvSpPr>
          <p:nvPr>
            <p:ph idx="4294967295"/>
          </p:nvPr>
        </p:nvSpPr>
        <p:spPr>
          <a:xfrm>
            <a:off x="830580" y="1877060"/>
            <a:ext cx="10532110" cy="3885565"/>
          </a:xfrm>
        </p:spPr>
        <p:txBody>
          <a:bodyPr rtlCol="0">
            <a:scene3d>
              <a:camera prst="orthographicFront"/>
              <a:lightRig rig="threePt" dir="t"/>
            </a:scene3d>
          </a:bodyPr>
          <a:lstStyle/>
          <a:p>
            <a:pPr rtl="0"/>
            <a:r>
              <a:rPr lang="zh-CN" altLang="en-US" sz="16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拼搭</a:t>
            </a:r>
            <a:endParaRPr lang="zh-CN" altLang="en-US" sz="2000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rtl="0"/>
            <a:r>
              <a:rPr lang="zh-CN" altLang="en-US" sz="16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完成串口定义</a:t>
            </a:r>
            <a:endParaRPr lang="en-US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rtl="0"/>
            <a:r>
              <a:rPr lang="zh-CN" altLang="en-US" sz="16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控制电机转动</a:t>
            </a:r>
          </a:p>
          <a:p>
            <a:pPr rtl="0"/>
            <a:r>
              <a:rPr lang="zh-CN" altLang="en-US" sz="16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微调整达到转角要求</a:t>
            </a:r>
            <a:endParaRPr lang="zh-CN" altLang="en-US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rtl="0"/>
            <a:r>
              <a:rPr lang="zh-CN" altLang="en-US" sz="16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超声波判断距离</a:t>
            </a:r>
            <a:endParaRPr lang="zh-CN" altLang="en-US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rtl="0"/>
            <a:r>
              <a:rPr lang="zh-CN" altLang="en-US" sz="16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通信读取视觉</a:t>
            </a:r>
            <a:endParaRPr lang="zh-CN" altLang="en-US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rtl="0"/>
            <a:r>
              <a:rPr lang="zh-CN" altLang="en-US" sz="16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整合</a:t>
            </a:r>
            <a:endParaRPr lang="en-US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rtl="0"/>
            <a:endParaRPr lang="en-US" altLang="ja-JP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/>
              <a:t>底层运动</a:t>
            </a:r>
          </a:p>
        </p:txBody>
      </p:sp>
      <p:sp>
        <p:nvSpPr>
          <p:cNvPr id="5" name="矩形 4"/>
          <p:cNvSpPr/>
          <p:nvPr/>
        </p:nvSpPr>
        <p:spPr>
          <a:xfrm>
            <a:off x="4511358" y="1170305"/>
            <a:ext cx="201358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操作过程</a:t>
            </a:r>
          </a:p>
        </p:txBody>
      </p:sp>
      <p:pic>
        <p:nvPicPr>
          <p:cNvPr id="6" name="图片 5" descr="V7JM9}5R5U@[H$22K$UV0D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40" y="1815465"/>
            <a:ext cx="5314950" cy="3705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1763395"/>
            <a:ext cx="4063365" cy="4190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1815465"/>
            <a:ext cx="3773805" cy="39928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245" y="2411095"/>
            <a:ext cx="5874385" cy="3542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700" y="2712085"/>
            <a:ext cx="4711065" cy="1621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/>
          <p:cNvSpPr>
            <a:spLocks noGrp="1"/>
          </p:cNvSpPr>
          <p:nvPr>
            <p:ph idx="4294967295"/>
          </p:nvPr>
        </p:nvSpPr>
        <p:spPr>
          <a:xfrm>
            <a:off x="676275" y="1737360"/>
            <a:ext cx="5494655" cy="44964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1800">
                <a:sym typeface="+mn-ea"/>
              </a:rPr>
              <a:t>为提高转弯时的速度，采用左右轮反方向转动</a:t>
            </a:r>
            <a:r>
              <a:rPr lang="en-US" sz="1800"/>
              <a:t> </a:t>
            </a:r>
            <a:endParaRPr lang="en-US" sz="1600"/>
          </a:p>
          <a:p>
            <a:pPr rtl="0"/>
            <a:endParaRPr lang="zh-CN" altLang="en-US">
              <a:sym typeface="+mn-ea"/>
            </a:endParaRPr>
          </a:p>
          <a:p>
            <a:pPr rtl="0"/>
            <a:r>
              <a:rPr lang="zh-CN" altLang="en-US" sz="1800">
                <a:sym typeface="+mn-ea"/>
              </a:rPr>
              <a:t>为提高摄像头识别准确度，实行先停再读取</a:t>
            </a:r>
            <a:endParaRPr lang="en-US" sz="1800"/>
          </a:p>
          <a:p>
            <a:pPr rtl="0"/>
            <a:endParaRPr lang="zh-CN" altLang="en-US">
              <a:sym typeface="+mn-ea"/>
            </a:endParaRPr>
          </a:p>
          <a:p>
            <a:pPr rtl="0"/>
            <a:r>
              <a:rPr lang="zh-CN" altLang="en-US" sz="1800">
                <a:sym typeface="+mn-ea"/>
              </a:rPr>
              <a:t>增加了防碰撞和居中运动，使容错率大大增加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底层运动</a:t>
            </a:r>
          </a:p>
        </p:txBody>
      </p:sp>
      <p:pic>
        <p:nvPicPr>
          <p:cNvPr id="29" name="图片占位符 28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/>
          <a:srcRect/>
          <a:stretch>
            <a:fillRect/>
          </a:stretch>
        </p:blipFill>
        <p:spPr/>
      </p:pic>
      <p:pic>
        <p:nvPicPr>
          <p:cNvPr id="2" name="QQ视频2020071921000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0675" y="752475"/>
            <a:ext cx="5488940" cy="52946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24050" y="1216025"/>
            <a:ext cx="344233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优势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alphaModFix amt="10000"/>
          </a:blip>
          <a:srcRect r="-5"/>
          <a:stretch>
            <a:fillRect/>
          </a:stretch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/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/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/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/>
          <p:cNvCxnSpPr/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/>
          <p:cNvCxnSpPr/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/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使用</a:t>
            </a:r>
            <a:r>
              <a:rPr lang="en-US" altLang="zh-CN" dirty="0"/>
              <a:t>USB</a:t>
            </a:r>
            <a:r>
              <a:rPr lang="zh-CN" altLang="en-US" dirty="0"/>
              <a:t>线进行串口通信</a:t>
            </a:r>
            <a:endParaRPr lang="en-US" altLang="zh-CN" dirty="0"/>
          </a:p>
          <a:p>
            <a:pPr marL="0" indent="0" rtl="0">
              <a:buNone/>
            </a:pPr>
            <a:endParaRPr lang="en-US" altLang="zh-CN" dirty="0"/>
          </a:p>
          <a:p>
            <a:pPr rtl="0"/>
            <a:r>
              <a:rPr lang="zh-CN" altLang="en-US" dirty="0"/>
              <a:t>上位机对前方情况进行判断，发送给下位机</a:t>
            </a:r>
            <a:endParaRPr lang="en-US" altLang="zh-CN" dirty="0"/>
          </a:p>
          <a:p>
            <a:pPr marL="0" indent="0" rtl="0">
              <a:buNone/>
            </a:pPr>
            <a:endParaRPr lang="en-US" dirty="0"/>
          </a:p>
          <a:p>
            <a:pPr rtl="0"/>
            <a:r>
              <a:rPr lang="zh-CN" altLang="en-US" dirty="0"/>
              <a:t>下位机作出相应指令后，反馈给上位机，表示已完成</a:t>
            </a:r>
            <a:endParaRPr lang="en-US" altLang="ja-JP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串口通信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视觉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6BC6E2-51A9-4F87-A088-1CA8E9DA4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5" y="1232831"/>
            <a:ext cx="3492716" cy="23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17E26FA-9D42-4E42-952C-362ACAAE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42" y="1232795"/>
            <a:ext cx="3492716" cy="23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985E71-5A85-4CD1-A3B1-1D664E97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459" y="1232832"/>
            <a:ext cx="3492716" cy="23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AA24E11-F23B-4BBF-8E24-886AAA37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5" y="3973236"/>
            <a:ext cx="3495460" cy="232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2DE60E6-32E4-48A6-B690-785AAFCF9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04" y="3973236"/>
            <a:ext cx="3495460" cy="23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520E897-B491-473E-8966-FD938414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459" y="3926386"/>
            <a:ext cx="3492716" cy="23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70045" y="2829560"/>
            <a:ext cx="38519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谢谢观看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{6804BE78-EDA9-4302-AC75-49AB3F41B8B6}tf78318446</Template>
  <TotalTime>13</TotalTime>
  <Words>126</Words>
  <Application>Microsoft Office PowerPoint</Application>
  <PresentationFormat>宽屏</PresentationFormat>
  <Paragraphs>39</Paragraphs>
  <Slides>6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Meiryo UI</vt:lpstr>
      <vt:lpstr>Microsoft YaHei UI</vt:lpstr>
      <vt:lpstr>宋体</vt:lpstr>
      <vt:lpstr>Arial</vt:lpstr>
      <vt:lpstr>Calibri</vt:lpstr>
      <vt:lpstr>Bold Tech</vt:lpstr>
      <vt:lpstr>树莓派小车</vt:lpstr>
      <vt:lpstr>底层运动</vt:lpstr>
      <vt:lpstr>底层运动</vt:lpstr>
      <vt:lpstr>串口通信</vt:lpstr>
      <vt:lpstr>视觉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杨成 沈</dc:creator>
  <cp:lastModifiedBy>杨成 沈</cp:lastModifiedBy>
  <cp:revision>5</cp:revision>
  <dcterms:created xsi:type="dcterms:W3CDTF">2020-07-19T12:02:00Z</dcterms:created>
  <dcterms:modified xsi:type="dcterms:W3CDTF">2020-07-19T17:01:02Z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